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81" r:id="rId3"/>
    <p:sldId id="257" r:id="rId4"/>
    <p:sldId id="258" r:id="rId5"/>
    <p:sldId id="259" r:id="rId6"/>
    <p:sldId id="260" r:id="rId7"/>
    <p:sldId id="279" r:id="rId8"/>
    <p:sldId id="261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7" r:id="rId17"/>
    <p:sldId id="276" r:id="rId18"/>
    <p:sldId id="278" r:id="rId19"/>
    <p:sldId id="264" r:id="rId20"/>
    <p:sldId id="262" r:id="rId21"/>
    <p:sldId id="265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3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DFBBC-64DF-47BE-B073-8D3FFE22594C}" type="datetimeFigureOut">
              <a:rPr lang="en-US" smtClean="0"/>
              <a:t>12/3/2023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2F28E6-2607-4820-BB97-6C2562CB6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84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25E2-D03D-08BA-6336-492B5CBD8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EFA6-9FA9-1602-9DC1-996B01FBB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7801F-7CEF-0C85-ABA2-3DB1D5D3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04185EB-B4EF-4D33-A43F-79F256D98E1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647C-B3C1-2C91-05A9-322829D25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28DF6-9788-6FEF-0C35-ED17CF3E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46FEDDA-D7CD-462B-9720-AFE6D986F6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8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CBE0-4311-8430-7558-4AE8E7BA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78238-1C01-EB08-F558-BFA3DBB8F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918FC-A2B9-2632-4D1A-8B8D7F58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32FD-BEDC-4D8A-AB3A-C38C146510FC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73729-4E2F-EA9D-251F-5248573F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3CFE3-5EC3-DC33-28CB-661604B0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87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97D0EF-2ACC-D75B-F3F2-103DFA488B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495909-B1D7-7583-7191-AE6CA9BDC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72970-88D4-125D-D3E1-F475D8339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CBBAE-397A-417C-8BD6-317DE3C2BD8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4982-0E75-C72F-405C-F5B49AAE5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8FE3-A2C4-3111-F6EE-5BA7D6A1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0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32BF-A34A-41E9-EE3C-1C96E89B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480D8-9B10-7763-6C9E-F021D8564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2603-7B8F-DDA0-5C6E-EA6B41E0F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061D4-9A7A-4FDA-907C-AE98E47F1D73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ACF9F-D3A0-649E-AB21-2F94D58E4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28143-2A96-37EC-FE05-61AC0D76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48557"/>
            <a:ext cx="2743200" cy="365125"/>
          </a:xfrm>
        </p:spPr>
        <p:txBody>
          <a:bodyPr/>
          <a:lstStyle>
            <a:lvl1pPr algn="l">
              <a:defRPr sz="2000"/>
            </a:lvl1pPr>
          </a:lstStyle>
          <a:p>
            <a:fld id="{C46FEDDA-D7CD-462B-9720-AFE6D986F60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5EEE7-92C2-AA42-E05C-45ADF5536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07734-D149-0A17-5B75-E7B24B4FE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51AE5-5240-039F-4962-DE705D95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BC579-2007-42C5-ADD1-76D92E18251B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6718C-5082-6FDC-F5FF-4F0CBC5DE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8CBFBF-683B-5F37-38A6-3DD93666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9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4D696-83B4-A1DD-5B99-2D362ADE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98687-ECA2-8C0C-B578-79CEF54B5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2B0CD-6D24-47A0-43B9-EEB356587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3F4AB-2C6F-2FD1-6FDA-81755317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3033-F1C4-4C27-9722-A5A2C85BDB4D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935A25-1002-081E-1281-18834B6E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0C7D6D-80AF-6658-48F0-D7B522CD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3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097C-9BF4-65BE-E2EB-677CA48A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14BE99-5076-AC75-2794-F958B3D0C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69FB89-E81A-7B24-CDEE-3688D13C5F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50D07-AC1E-13C6-CA81-65CB9A7606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ACC13-1F31-6940-C0D1-A6FE7311F3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43CCE-4E1F-A99C-7DF9-163714B0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D6FFE-437B-41EA-B09B-559F8145D6AF}" type="datetime1">
              <a:rPr lang="en-US" smtClean="0"/>
              <a:t>12/3/2023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794E30-E9C3-06D1-B921-209D45D3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ADA15-EC92-FE62-59B9-668CDFF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D0CC-0836-64CD-143E-7B22D19A6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40160-B41D-4FC1-A594-FA5E10F5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3B29-0364-4215-97C3-1111411C2067}" type="datetime1">
              <a:rPr lang="en-US" smtClean="0"/>
              <a:t>12/3/2023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ACA67-23B0-1A20-D4D2-69F4449E1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BD1AB-7B9A-F8F8-CE0A-2685065FA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9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C23FD-925E-0DAA-2EEF-F3416CD2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7902-E36C-4484-B5EE-662F84AB9885}" type="datetime1">
              <a:rPr lang="en-US" smtClean="0"/>
              <a:t>12/3/2023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D875C-4BEF-702B-9430-5C9112A42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C3667-04A0-3A5F-56BE-CAA71B1B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6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22F1-47F0-3515-CE7C-26B22BB1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4AED-0621-C865-F41F-37DE6C2E2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8A95C-E309-3192-3D22-4673F8E1A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657E3-065E-21B2-1DFF-2E9873A7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83159-7B3D-4FB0-A0E8-DE40FD0853B6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DFAFC-4EA8-871F-ED18-1105AF962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661FE-73A1-BCA1-400F-431785AF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2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2769-816E-F3C9-7E56-63796A47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A41098-F9A5-E85F-862A-9DF705C48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268D5-5121-5F1F-4DC7-F9652F282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4D1DC-EF88-0E88-6FE2-ABF651D86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AF36E-8977-479D-8750-14483FA45410}" type="datetime1">
              <a:rPr lang="en-US" smtClean="0"/>
              <a:t>12/3/2023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9A37C-FDF9-686F-53CB-3D73B106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E3EA9-8468-60C8-75C3-FC3DF248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3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7429E-56B0-69EE-17C1-86DBADF2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285D4-62A8-CD24-D326-E03A792D7F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1A4C-F6A6-F142-1556-26EE1DDEF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2AB3-5D95-4627-A861-D0692FAC9CEF}" type="datetime1">
              <a:rPr lang="en-US" smtClean="0"/>
              <a:t>12/3/2023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630CB-64C7-8762-9527-D1010962B1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42ED3-F757-81B3-B845-B825E6325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FEDDA-D7CD-462B-9720-AFE6D986F6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24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8E0A-8FC5-C3E1-7694-9429211C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CSE-3200</a:t>
            </a:r>
            <a:br>
              <a:rPr lang="en-US" sz="4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</a:br>
            <a:br>
              <a:rPr lang="en-US" sz="4400" dirty="0">
                <a:latin typeface="Aptos" panose="020B0004020202020204" pitchFamily="34" charset="0"/>
              </a:rPr>
            </a:br>
            <a:br>
              <a:rPr lang="en-US" dirty="0"/>
            </a:b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SHOPIROUND (An application to find products nearby)</a:t>
            </a:r>
            <a:endParaRPr lang="en-US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AC64E4-49D5-E098-0290-16AE59AF92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7790"/>
            <a:ext cx="4486183" cy="2387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GB" sz="2200" dirty="0"/>
              <a:t>Supervisor</a:t>
            </a:r>
          </a:p>
          <a:p>
            <a:pPr algn="l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Abdul Aziz </a:t>
            </a:r>
          </a:p>
          <a:p>
            <a:pPr algn="l"/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 </a:t>
            </a:r>
          </a:p>
          <a:p>
            <a:pPr algn="l"/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Dept. of Computer Science and Engineering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929C-F46F-17A6-1680-29F8F017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158083-DBE6-4BEC-4CE6-C65EEA374717}"/>
              </a:ext>
            </a:extLst>
          </p:cNvPr>
          <p:cNvSpPr txBox="1">
            <a:spLocks/>
          </p:cNvSpPr>
          <p:nvPr/>
        </p:nvSpPr>
        <p:spPr>
          <a:xfrm>
            <a:off x="6470341" y="3897790"/>
            <a:ext cx="4486183" cy="238759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 algn="r"/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GB" sz="5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Akik</a:t>
            </a:r>
            <a:r>
              <a:rPr lang="en-GB" sz="5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Ashraf Rafi</a:t>
            </a:r>
          </a:p>
          <a:p>
            <a:pPr algn="r"/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1907009</a:t>
            </a:r>
          </a:p>
          <a:p>
            <a:pPr algn="r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Mubtashim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Abrar Nihal</a:t>
            </a:r>
          </a:p>
          <a:p>
            <a:pPr algn="r"/>
            <a:r>
              <a:rPr lang="en-GB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1907010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AA6C74-41C9-02F8-BBA0-4CA31B1FC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2725DA-2A86-DA9B-30C4-EDE7C510B4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330" y="1041400"/>
            <a:ext cx="815340" cy="9220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37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2"/>
    </mc:Choice>
    <mc:Fallback xmlns="">
      <p:transition spd="slow" advTm="365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2627-9D5C-2551-A570-ACD18C7B6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B6834-4673-694E-83FA-864E9066D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Shops Location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shop’s geolocation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shops location in Leaflet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0F9B59-9A83-72DE-F494-A66D048AC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FBB72-5D70-F98A-2B1E-A7F108839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92847"/>
            <a:ext cx="3657600" cy="54841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70B8EF4-1F2D-1A4D-B033-8FD8145B7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52076B-ABB3-0D07-0C93-59E2D8A1C19A}"/>
              </a:ext>
            </a:extLst>
          </p:cNvPr>
          <p:cNvCxnSpPr>
            <a:cxnSpLocks/>
          </p:cNvCxnSpPr>
          <p:nvPr/>
        </p:nvCxnSpPr>
        <p:spPr>
          <a:xfrm>
            <a:off x="7554897" y="1384917"/>
            <a:ext cx="0" cy="458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072C0E-FC7D-4364-757B-EA014B2114DB}"/>
              </a:ext>
            </a:extLst>
          </p:cNvPr>
          <p:cNvSpPr txBox="1"/>
          <p:nvPr/>
        </p:nvSpPr>
        <p:spPr>
          <a:xfrm>
            <a:off x="8798613" y="6176840"/>
            <a:ext cx="270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</a:t>
            </a:r>
          </a:p>
        </p:txBody>
      </p:sp>
    </p:spTree>
    <p:extLst>
      <p:ext uri="{BB962C8B-B14F-4D97-AF65-F5344CB8AC3E}">
        <p14:creationId xmlns:p14="http://schemas.microsoft.com/office/powerpoint/2010/main" val="1904315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EE28E-B63B-4372-FEA2-340389612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68" y="410368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B3851-73C8-05AA-9BC6-A773984C6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Shopping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added product info to database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user and all shop’s location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Geoapify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optimal route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route with estimated distance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A1DF3-7CC7-4C56-A8D6-A63EBD809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13E3E-41CA-DB9A-61B7-8BCE2A2A8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81037"/>
            <a:ext cx="3657600" cy="54886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EE7022-A7EA-9C00-37F3-225DE287A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958AD1-97CB-D43B-B702-47FE911FEA48}"/>
              </a:ext>
            </a:extLst>
          </p:cNvPr>
          <p:cNvCxnSpPr>
            <a:cxnSpLocks/>
          </p:cNvCxnSpPr>
          <p:nvPr/>
        </p:nvCxnSpPr>
        <p:spPr>
          <a:xfrm>
            <a:off x="7750205" y="1376039"/>
            <a:ext cx="0" cy="458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F9C198-E40A-D076-C5E5-DC39009D5334}"/>
              </a:ext>
            </a:extLst>
          </p:cNvPr>
          <p:cNvSpPr txBox="1"/>
          <p:nvPr/>
        </p:nvSpPr>
        <p:spPr>
          <a:xfrm>
            <a:off x="8798613" y="6176840"/>
            <a:ext cx="270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</a:t>
            </a:r>
          </a:p>
        </p:txBody>
      </p:sp>
    </p:spTree>
    <p:extLst>
      <p:ext uri="{BB962C8B-B14F-4D97-AF65-F5344CB8AC3E}">
        <p14:creationId xmlns:p14="http://schemas.microsoft.com/office/powerpoint/2010/main" val="3888539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973BB-9EA6-21D4-089C-007A5A39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8C23-B643-F618-212D-54C382994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End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added product to database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place order, notify shopkeeper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Shopkeeper End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all products ordered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user information including location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 products and update the database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F2393-E08B-19D5-9E44-5079C494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A61C0F-CC1C-9C4D-BC4F-92E895A0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93B189-D485-6072-4E82-1A1545386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51" y="786353"/>
            <a:ext cx="3657600" cy="5480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4BF12E-1C54-92B4-0C2F-D8434EA5BB92}"/>
              </a:ext>
            </a:extLst>
          </p:cNvPr>
          <p:cNvSpPr txBox="1"/>
          <p:nvPr/>
        </p:nvSpPr>
        <p:spPr>
          <a:xfrm>
            <a:off x="8798613" y="6176840"/>
            <a:ext cx="2700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9: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</a:t>
            </a:r>
          </a:p>
        </p:txBody>
      </p:sp>
    </p:spTree>
    <p:extLst>
      <p:ext uri="{BB962C8B-B14F-4D97-AF65-F5344CB8AC3E}">
        <p14:creationId xmlns:p14="http://schemas.microsoft.com/office/powerpoint/2010/main" val="251707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1C31C-B374-D9BB-624B-C5CEA794E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B1D4-01CB-1D07-96CC-4C2BC723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 Management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Product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product information to database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Product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product information to database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 Statistics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Trending products and keywords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6C4B7-52C6-E7D2-4AD5-94AE7133C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D045D21-0A2F-6336-94A6-614EE082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71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1126-B3C7-2527-1633-149EE5D1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570AB-DB9B-03B5-6E32-66702D9C4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Chatting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framework for Realtime communication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are stored in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F41CB-9B17-7BD0-44F0-AC8037BB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3D57D6-4164-D6DA-03E5-ACCA3AF439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FF2894-96E5-B458-CD44-A4B06A0F7940}"/>
              </a:ext>
            </a:extLst>
          </p:cNvPr>
          <p:cNvCxnSpPr>
            <a:cxnSpLocks/>
          </p:cNvCxnSpPr>
          <p:nvPr/>
        </p:nvCxnSpPr>
        <p:spPr>
          <a:xfrm>
            <a:off x="7554897" y="1384917"/>
            <a:ext cx="0" cy="458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252AA3-8FFB-0853-2726-86022406BB88}"/>
              </a:ext>
            </a:extLst>
          </p:cNvPr>
          <p:cNvSpPr txBox="1"/>
          <p:nvPr/>
        </p:nvSpPr>
        <p:spPr>
          <a:xfrm>
            <a:off x="8768797" y="6157597"/>
            <a:ext cx="27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10: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Chatting System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C9B5-5BA5-32B4-BFD5-C47A9FA3E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86064"/>
            <a:ext cx="3657600" cy="548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908C-01DC-E3F0-9694-0E2F4804D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5DA8F-23A3-31BF-62A1-B7607D727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keyword to server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matched products with name or category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 products to the client end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744CC-2FF6-7AB3-F8EB-F3941B0A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C8873-D23A-340D-6500-6DA7DA8DC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81037"/>
            <a:ext cx="3657600" cy="54886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F48A00C-5CFB-A8CF-C3F9-E9D323FC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870DC7-974B-A03C-A136-CFBD91B7CBEF}"/>
              </a:ext>
            </a:extLst>
          </p:cNvPr>
          <p:cNvCxnSpPr>
            <a:cxnSpLocks/>
          </p:cNvCxnSpPr>
          <p:nvPr/>
        </p:nvCxnSpPr>
        <p:spPr>
          <a:xfrm>
            <a:off x="7767962" y="1384917"/>
            <a:ext cx="0" cy="458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28BD2C-27A3-E938-AE17-4C0689C7F357}"/>
              </a:ext>
            </a:extLst>
          </p:cNvPr>
          <p:cNvSpPr txBox="1"/>
          <p:nvPr/>
        </p:nvSpPr>
        <p:spPr>
          <a:xfrm>
            <a:off x="8610600" y="6176963"/>
            <a:ext cx="316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11: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3684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70F5FC-B02E-ABC1-99F5-A3140E5A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043" y="365125"/>
            <a:ext cx="5919071" cy="5991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ED9B28-F5E7-0047-DC0C-C98AB7885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157" y="36626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CD8A7-4DD9-ECFE-9BEE-92989A4A2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889842" cy="435133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Backend: ASP.NET Core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Frontend: HTML, CSS, JavaScript, Leaflet.js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Microsoft SQL Server (MS SQL)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 API: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Geoapify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Realtime Communication: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2F67F1-EC2B-ABF9-114F-9F1568F9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D52080-E081-66E1-BBED-A57C9C75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EF652D-77A2-4411-7CF2-EE9D8287CD89}"/>
              </a:ext>
            </a:extLst>
          </p:cNvPr>
          <p:cNvCxnSpPr>
            <a:cxnSpLocks/>
          </p:cNvCxnSpPr>
          <p:nvPr/>
        </p:nvCxnSpPr>
        <p:spPr>
          <a:xfrm>
            <a:off x="5663953" y="1646238"/>
            <a:ext cx="0" cy="4710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A9CE3A-16BA-565A-5D47-53DA5924DEDB}"/>
              </a:ext>
            </a:extLst>
          </p:cNvPr>
          <p:cNvSpPr txBox="1"/>
          <p:nvPr/>
        </p:nvSpPr>
        <p:spPr>
          <a:xfrm>
            <a:off x="7119931" y="6289685"/>
            <a:ext cx="432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 Diagram</a:t>
            </a:r>
          </a:p>
        </p:txBody>
      </p:sp>
    </p:spTree>
    <p:extLst>
      <p:ext uri="{BB962C8B-B14F-4D97-AF65-F5344CB8AC3E}">
        <p14:creationId xmlns:p14="http://schemas.microsoft.com/office/powerpoint/2010/main" val="1782254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BA5F1AC-6083-0C02-B525-DFAC1CDEA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7E4D3-6B42-37A3-2B93-B51E8A2D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Implementation(cont’d)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B93BA-FFD1-3594-FB33-A994927FB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5889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routing matrix using a map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TSP algorithm to find optimal path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optimal path on Leaflet JS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2CC76-4EF0-763D-4ED9-3474FC82B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73D7DE-4BBA-28CD-A3F9-FFDE6882D79C}"/>
              </a:ext>
            </a:extLst>
          </p:cNvPr>
          <p:cNvSpPr txBox="1"/>
          <p:nvPr/>
        </p:nvSpPr>
        <p:spPr>
          <a:xfrm>
            <a:off x="4058613" y="5987018"/>
            <a:ext cx="370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 using TSP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B93A04-BBCE-78F2-BA66-18792261A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946" y="3253160"/>
            <a:ext cx="6596108" cy="270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3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0F2B-98C8-7C34-9858-2E478D9B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C7C9DF-4942-912F-227E-99FD2670C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49" y="1597981"/>
            <a:ext cx="1828800" cy="4064000"/>
          </a:xfr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2E51167-66C8-0C49-6297-ED77BCB22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CECFD-F8E3-DF03-4719-1DEAE8D6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8B5E5A-CDFF-805C-B494-15BCB61980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8" y="1597981"/>
            <a:ext cx="1828800" cy="406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64AD6-6E31-F8DB-824A-AB5AF4EB8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97981"/>
            <a:ext cx="1828800" cy="406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228E09-1DF9-1809-5488-2B984E44345E}"/>
              </a:ext>
            </a:extLst>
          </p:cNvPr>
          <p:cNvSpPr txBox="1"/>
          <p:nvPr/>
        </p:nvSpPr>
        <p:spPr>
          <a:xfrm>
            <a:off x="1475175" y="572609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845AE1-B3A3-4931-02C6-7E72761B86B0}"/>
              </a:ext>
            </a:extLst>
          </p:cNvPr>
          <p:cNvSpPr txBox="1"/>
          <p:nvPr/>
        </p:nvSpPr>
        <p:spPr>
          <a:xfrm>
            <a:off x="4017944" y="5753478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E50357-E14B-8DC0-0BBF-17A8DF023735}"/>
              </a:ext>
            </a:extLst>
          </p:cNvPr>
          <p:cNvSpPr txBox="1"/>
          <p:nvPr/>
        </p:nvSpPr>
        <p:spPr>
          <a:xfrm>
            <a:off x="6734177" y="572609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D806CE-944B-0987-9605-16F8EF6B20CE}"/>
              </a:ext>
            </a:extLst>
          </p:cNvPr>
          <p:cNvSpPr txBox="1"/>
          <p:nvPr/>
        </p:nvSpPr>
        <p:spPr>
          <a:xfrm>
            <a:off x="9046156" y="5661981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Routing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toward Shops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6EE06A-0574-8DA9-1760-53B47F603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32" y="1597981"/>
            <a:ext cx="18288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2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DB92-2AC5-7D18-B2E2-8D82055D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006" cy="1325563"/>
          </a:xfrm>
        </p:spPr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F9DE0-2DE0-5EF3-9D87-35343A9C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19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C21C744-2080-F547-F243-BCD5E38B3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938" y="1323681"/>
            <a:ext cx="4067743" cy="4210638"/>
          </a:xfr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950397-6568-CE8E-2144-188175A86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B9D936-84D8-3366-2835-12CDC0106710}"/>
              </a:ext>
            </a:extLst>
          </p:cNvPr>
          <p:cNvSpPr txBox="1"/>
          <p:nvPr/>
        </p:nvSpPr>
        <p:spPr>
          <a:xfrm>
            <a:off x="5584054" y="1818708"/>
            <a:ext cx="6150152" cy="1953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lnSpc>
                <a:spcPct val="150000"/>
              </a:lnSpc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User Experience</a:t>
            </a:r>
          </a:p>
          <a:p>
            <a:pPr marL="285750" indent="-285750" algn="r">
              <a:lnSpc>
                <a:spcPct val="150000"/>
              </a:lnSpc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Expansion and Scaling</a:t>
            </a:r>
          </a:p>
          <a:p>
            <a:pPr marL="285750" indent="-285750" algn="r">
              <a:lnSpc>
                <a:spcPct val="150000"/>
              </a:lnSpc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Innovation and technology integration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3E5C2C-71AE-1903-E190-34ED53466F12}"/>
              </a:ext>
            </a:extLst>
          </p:cNvPr>
          <p:cNvCxnSpPr>
            <a:cxnSpLocks/>
          </p:cNvCxnSpPr>
          <p:nvPr/>
        </p:nvCxnSpPr>
        <p:spPr>
          <a:xfrm>
            <a:off x="5131293" y="1313895"/>
            <a:ext cx="0" cy="477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53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0A2A-6E83-D439-792C-E2570734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8DEF9-6DFB-14DB-EA30-55678A1FC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10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Applications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and Impacts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Implementation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D281D-E019-5DDC-F3FF-875734E3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488243E-9C54-5471-7D39-223E334A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162367" y="-750823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33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1192-F473-A17A-3F7D-D89E1492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79" y="363783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BEC83-DFB8-EDF4-05B7-D20B01526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235"/>
            <a:ext cx="6059748" cy="3154748"/>
          </a:xfrm>
        </p:spPr>
        <p:txBody>
          <a:bodyPr/>
          <a:lstStyle/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Built with an aim to ease life a bit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Technical Challenges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Privacy and Security Challenges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87784-4DDD-3ABC-DF53-0D43A7765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44765-F2A6-D20F-5B14-139B85DCB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533" y="1480097"/>
            <a:ext cx="4260811" cy="435133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B12F2B-CF75-ADA3-16B2-BF556CD9D825}"/>
              </a:ext>
            </a:extLst>
          </p:cNvPr>
          <p:cNvCxnSpPr>
            <a:cxnSpLocks/>
          </p:cNvCxnSpPr>
          <p:nvPr/>
        </p:nvCxnSpPr>
        <p:spPr>
          <a:xfrm>
            <a:off x="7102136" y="1287262"/>
            <a:ext cx="0" cy="47725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A1B15520-9628-AC20-A2EC-74F477746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48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ACE2-BDC9-5E17-EAA5-98323770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501AC-FFE3-F2F8-2EF1-803D34154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6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Daraz, Online shopping platform, https://www.daraz.com.bd/ (Last access: 30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Rokomari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Online book selling platform, https://www.rokomari.com/book (Last access: 30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Pickaboo, Online gadget selling platform, https://www.pickaboo.com/ (Last access: 30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Chaldal, Online grocery selling platform https://chaldal.com/ (Last access: 29 November 2023) [5] Ajkerdeal, Online e-commerce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platfrom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https://www.ajkerdeal.com/ (Last access: 29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ASP.NET MVC, Web application framework, https://learn.microsoft.com/en-us/aspnet/mvc/ (Last access: 28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Geoapify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Map and routing API, https://apidocs.geoapify.com/ (Last access: 28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Real time communication framework, https://dotnet.microsoft.com/en-us/apps/aspnet/signalr (Last access: 28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Android Studio, Android Software Development Kit, https://developer.android.com/docs (Last access: 28 November 2023)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SmarterASP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Free ASP.NET hosting website, https://www.smarterasp.net/ (Last access: 28 November 2023)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D24E66-E3C8-531F-BB0F-DEB91BAEE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12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63384-951E-432D-159C-EC3CD23D2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2583"/>
            <a:ext cx="10515600" cy="28319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EC2305-B4AB-7042-372B-4433083F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0041B2-EEE9-1D1E-F935-955B4CCC7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471E-8756-7DA3-56BC-A3A33BD28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460501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A5608-D13E-E965-F36B-D7C3087C7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461"/>
            <a:ext cx="10515600" cy="4129502"/>
          </a:xfrm>
        </p:spPr>
        <p:txBody>
          <a:bodyPr>
            <a:normAutofit lnSpcReduction="10000"/>
          </a:bodyPr>
          <a:lstStyle/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ShopiR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und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Shopping Platform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traditional shopping experience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local shops and their products with their distance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customers with local shopkeepers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WebView App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02AA9E-F0A4-5DB9-74FF-E95AE3CA5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4244" y="2228022"/>
            <a:ext cx="2401956" cy="2401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6B7C81-7D16-2A16-1079-7DF4473DF709}"/>
              </a:ext>
            </a:extLst>
          </p:cNvPr>
          <p:cNvSpPr txBox="1"/>
          <p:nvPr/>
        </p:nvSpPr>
        <p:spPr>
          <a:xfrm>
            <a:off x="8642074" y="5103579"/>
            <a:ext cx="3349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ShopiRound Logo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F74CE5-965C-85EC-27BF-63FC98F19653}"/>
              </a:ext>
            </a:extLst>
          </p:cNvPr>
          <p:cNvSpPr/>
          <p:nvPr/>
        </p:nvSpPr>
        <p:spPr>
          <a:xfrm>
            <a:off x="8925339" y="2047461"/>
            <a:ext cx="2782957" cy="278295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83F4CE-4E85-B394-D495-7A76B3B466E9}"/>
              </a:ext>
            </a:extLst>
          </p:cNvPr>
          <p:cNvCxnSpPr>
            <a:cxnSpLocks/>
          </p:cNvCxnSpPr>
          <p:nvPr/>
        </p:nvCxnSpPr>
        <p:spPr>
          <a:xfrm>
            <a:off x="8582809" y="1825625"/>
            <a:ext cx="0" cy="38595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185F50B0-CEB9-B70E-1B41-21312B315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4510" y="2228022"/>
            <a:ext cx="295721" cy="295721"/>
          </a:xfrm>
          <a:prstGeom prst="rect">
            <a:avLst/>
          </a:prstGeom>
        </p:spPr>
      </p:pic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424AC6D-6E6E-9605-91E0-277FE182C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3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3149B43-8882-67E3-597C-DF692515D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4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F71A-BE23-1ECB-4636-27F55C097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3D42D-FC40-FD87-8C54-031D84B1C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861"/>
            <a:ext cx="5751443" cy="43581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visits from shop to shop in search of products.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in a new area doesn’t know where to buy goods.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shopping platforms provide online services only.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3B021-CD94-4AA0-FF0B-E766D80A0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534" y="2063509"/>
            <a:ext cx="5158408" cy="3868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F75CD-F2BC-76A9-2D2E-8874F30B2EA9}"/>
              </a:ext>
            </a:extLst>
          </p:cNvPr>
          <p:cNvSpPr txBox="1"/>
          <p:nvPr/>
        </p:nvSpPr>
        <p:spPr>
          <a:xfrm>
            <a:off x="8112458" y="6060415"/>
            <a:ext cx="2497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Market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5178D3-CFE5-4770-926B-78D475248D90}"/>
              </a:ext>
            </a:extLst>
          </p:cNvPr>
          <p:cNvCxnSpPr>
            <a:cxnSpLocks/>
          </p:cNvCxnSpPr>
          <p:nvPr/>
        </p:nvCxnSpPr>
        <p:spPr>
          <a:xfrm>
            <a:off x="6410960" y="1818861"/>
            <a:ext cx="0" cy="4641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9DC2922A-8A4B-9FE0-FE73-036726183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0A3094-3D0A-AC95-2DAC-9C09E2C0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6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8501-FCBE-4B33-A45A-92B55CAC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7121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Related Applications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CA49EC-3251-8417-6CF8-68D0904711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9" y="2479040"/>
            <a:ext cx="6658539" cy="30573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FA5031-EDDE-C724-9252-F34C3E529C6E}"/>
              </a:ext>
            </a:extLst>
          </p:cNvPr>
          <p:cNvSpPr txBox="1"/>
          <p:nvPr/>
        </p:nvSpPr>
        <p:spPr>
          <a:xfrm>
            <a:off x="838200" y="1775236"/>
            <a:ext cx="4267200" cy="3892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Daraz</a:t>
            </a:r>
          </a:p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Ajker Deal</a:t>
            </a:r>
          </a:p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Rokomari.com</a:t>
            </a:r>
          </a:p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Pickaboo</a:t>
            </a:r>
          </a:p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Chaldal.com</a:t>
            </a:r>
          </a:p>
          <a:p>
            <a:pPr marL="457200" indent="-457200">
              <a:lnSpc>
                <a:spcPct val="15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BD1D88-FF41-805C-8016-A3F273EFFC74}"/>
              </a:ext>
            </a:extLst>
          </p:cNvPr>
          <p:cNvCxnSpPr>
            <a:cxnSpLocks/>
          </p:cNvCxnSpPr>
          <p:nvPr/>
        </p:nvCxnSpPr>
        <p:spPr>
          <a:xfrm>
            <a:off x="4719320" y="2011680"/>
            <a:ext cx="0" cy="42367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02D8BA8-450D-8CA5-C23C-D5C3446F4C56}"/>
              </a:ext>
            </a:extLst>
          </p:cNvPr>
          <p:cNvSpPr txBox="1"/>
          <p:nvPr/>
        </p:nvSpPr>
        <p:spPr>
          <a:xfrm>
            <a:off x="7190742" y="5788240"/>
            <a:ext cx="366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Shopping Platforms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BBBA856-F480-F8AF-A6AB-450CFF5A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5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345C31B-48F4-9892-5482-3AE30F7AA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4FB4-F543-6AD9-FACC-28E75454E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24" y="572578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7EA9-BE18-EEAB-3965-AAD551257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8141"/>
            <a:ext cx="7031727" cy="46407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Being aware of the local shops and their products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product in the local shop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buying product from closest shop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Help saving time, money &amp; energy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 seller’s business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CDD13-A8B0-1806-B7ED-A642E909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C014E8-F9A1-1BEF-247F-BBA15989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2" y="1382508"/>
            <a:ext cx="2962654" cy="43876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D4F0B7-0489-8502-F5E0-57D2E3C5FDDB}"/>
              </a:ext>
            </a:extLst>
          </p:cNvPr>
          <p:cNvCxnSpPr>
            <a:cxnSpLocks/>
          </p:cNvCxnSpPr>
          <p:nvPr/>
        </p:nvCxnSpPr>
        <p:spPr>
          <a:xfrm>
            <a:off x="7869927" y="976697"/>
            <a:ext cx="0" cy="5496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D98898-11B1-6D68-F31E-D51E933479D3}"/>
              </a:ext>
            </a:extLst>
          </p:cNvPr>
          <p:cNvSpPr txBox="1"/>
          <p:nvPr/>
        </p:nvSpPr>
        <p:spPr>
          <a:xfrm>
            <a:off x="8755860" y="5770195"/>
            <a:ext cx="279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Routing Between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and shops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8EB75117-7078-810F-62A5-12D294A2AA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93096">
            <a:off x="-1153260" y="-380768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20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190A-B49D-3671-48CA-2C82E27F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9C209-3266-15AA-B4F0-3FC6762D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Search &amp; Show product with distance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Show local shop location on map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Optimal path for minimal travelling from shop to shop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Estimates total distance to travel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shop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5F30B5-FE25-DDEE-267A-89EB265A8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8F80FDD-64AF-9B0E-79D9-445BEFC89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793096">
            <a:off x="-1153260" y="-380768"/>
            <a:ext cx="2714930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D81FD-87A3-5D09-806F-49574503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Outcomes and Impacts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592E-B6A7-EB03-D09A-183B485C4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Convenience and Time Saving 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Access to Goods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Engagement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and Safety consideration</a:t>
            </a:r>
          </a:p>
          <a:p>
            <a:pPr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40A32-2EC5-B75F-12BB-41385878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4A13FA-3972-9D5D-6D70-77D9FE9E2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787" y="2047629"/>
            <a:ext cx="5088570" cy="33923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9CCEBD-9B7B-2A9A-2907-5FDF3B2B73E7}"/>
              </a:ext>
            </a:extLst>
          </p:cNvPr>
          <p:cNvCxnSpPr>
            <a:cxnSpLocks/>
          </p:cNvCxnSpPr>
          <p:nvPr/>
        </p:nvCxnSpPr>
        <p:spPr>
          <a:xfrm>
            <a:off x="6232123" y="1553593"/>
            <a:ext cx="0" cy="472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F7DABA46-5EC3-45B8-0821-C7276C1AC7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25F17C-5E58-D01F-1E35-2F6A33D0F9BB}"/>
              </a:ext>
            </a:extLst>
          </p:cNvPr>
          <p:cNvSpPr txBox="1"/>
          <p:nvPr/>
        </p:nvSpPr>
        <p:spPr>
          <a:xfrm>
            <a:off x="7213301" y="5612284"/>
            <a:ext cx="419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Shopkeeper customer Interaction</a:t>
            </a:r>
          </a:p>
        </p:txBody>
      </p:sp>
    </p:spTree>
    <p:extLst>
      <p:ext uri="{BB962C8B-B14F-4D97-AF65-F5344CB8AC3E}">
        <p14:creationId xmlns:p14="http://schemas.microsoft.com/office/powerpoint/2010/main" val="383921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64BD-1A48-914D-24E7-D2EF9E898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D2062-8247-A000-594F-B88ADE6D6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Catalog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 all shops information with products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user to shop distance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all products with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EDD10-47D3-B78E-6627-6C1680E7C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FEDDA-D7CD-462B-9720-AFE6D986F60E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CD4F84-B235-31F5-7C87-9F48A8CD6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681037"/>
            <a:ext cx="3657600" cy="54886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C2CB1FC-26AF-C527-1A41-3CC2C80FE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793096">
            <a:off x="-1022407" y="-442912"/>
            <a:ext cx="2714930" cy="271493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C18D2-A272-742C-C52A-AE75E0114E80}"/>
              </a:ext>
            </a:extLst>
          </p:cNvPr>
          <p:cNvCxnSpPr>
            <a:cxnSpLocks/>
          </p:cNvCxnSpPr>
          <p:nvPr/>
        </p:nvCxnSpPr>
        <p:spPr>
          <a:xfrm>
            <a:off x="7554897" y="1384917"/>
            <a:ext cx="0" cy="4580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725959-3821-2307-226E-0AB28F6155B4}"/>
              </a:ext>
            </a:extLst>
          </p:cNvPr>
          <p:cNvSpPr txBox="1"/>
          <p:nvPr/>
        </p:nvSpPr>
        <p:spPr>
          <a:xfrm>
            <a:off x="8843780" y="6132160"/>
            <a:ext cx="262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Product Catalog</a:t>
            </a:r>
          </a:p>
        </p:txBody>
      </p:sp>
    </p:spTree>
    <p:extLst>
      <p:ext uri="{BB962C8B-B14F-4D97-AF65-F5344CB8AC3E}">
        <p14:creationId xmlns:p14="http://schemas.microsoft.com/office/powerpoint/2010/main" val="53138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869</Words>
  <Application>Microsoft Office PowerPoint</Application>
  <PresentationFormat>Widescreen</PresentationFormat>
  <Paragraphs>176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Times New Roman</vt:lpstr>
      <vt:lpstr>Office Theme</vt:lpstr>
      <vt:lpstr>CSE-3200   SHOPIROUND (An application to find products nearby)</vt:lpstr>
      <vt:lpstr>Outlines</vt:lpstr>
      <vt:lpstr>Introduction</vt:lpstr>
      <vt:lpstr>Problem Statement</vt:lpstr>
      <vt:lpstr>Related Applications</vt:lpstr>
      <vt:lpstr>Objectives</vt:lpstr>
      <vt:lpstr>Features</vt:lpstr>
      <vt:lpstr>Outcomes and Impacts</vt:lpstr>
      <vt:lpstr>System Architecture</vt:lpstr>
      <vt:lpstr>System Architecture(cont’d)</vt:lpstr>
      <vt:lpstr>System Architecture(cont’d)</vt:lpstr>
      <vt:lpstr>System Architecture(cont’d)</vt:lpstr>
      <vt:lpstr>System Architecture(cont’d)</vt:lpstr>
      <vt:lpstr>System Architecture(cont’d)</vt:lpstr>
      <vt:lpstr>System Architecture(cont’d)</vt:lpstr>
      <vt:lpstr>System Implementation</vt:lpstr>
      <vt:lpstr>System Implementation(cont’d)</vt:lpstr>
      <vt:lpstr>User Interface</vt:lpstr>
      <vt:lpstr>Future Works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Ashraf Rafi</dc:creator>
  <cp:lastModifiedBy>Md. Mubtashim Abrar Nihal</cp:lastModifiedBy>
  <cp:revision>78</cp:revision>
  <dcterms:created xsi:type="dcterms:W3CDTF">2023-12-02T13:03:21Z</dcterms:created>
  <dcterms:modified xsi:type="dcterms:W3CDTF">2023-12-03T03:33:40Z</dcterms:modified>
</cp:coreProperties>
</file>